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34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331" r:id="rId11"/>
    <p:sldId id="269" r:id="rId12"/>
    <p:sldId id="271" r:id="rId13"/>
    <p:sldId id="266" r:id="rId14"/>
    <p:sldId id="332" r:id="rId15"/>
    <p:sldId id="333" r:id="rId16"/>
    <p:sldId id="268" r:id="rId17"/>
    <p:sldId id="330" r:id="rId18"/>
    <p:sldId id="270" r:id="rId19"/>
    <p:sldId id="316" r:id="rId20"/>
    <p:sldId id="317" r:id="rId21"/>
    <p:sldId id="325" r:id="rId22"/>
    <p:sldId id="335" r:id="rId23"/>
    <p:sldId id="315" r:id="rId24"/>
    <p:sldId id="314" r:id="rId25"/>
    <p:sldId id="306" r:id="rId26"/>
    <p:sldId id="304" r:id="rId27"/>
    <p:sldId id="305" r:id="rId28"/>
    <p:sldId id="267" r:id="rId29"/>
    <p:sldId id="329" r:id="rId30"/>
    <p:sldId id="276" r:id="rId31"/>
    <p:sldId id="278" r:id="rId32"/>
    <p:sldId id="326" r:id="rId33"/>
    <p:sldId id="328" r:id="rId34"/>
    <p:sldId id="277" r:id="rId35"/>
    <p:sldId id="279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4597"/>
  </p:normalViewPr>
  <p:slideViewPr>
    <p:cSldViewPr snapToGrid="0" snapToObjects="1">
      <p:cViewPr varScale="1">
        <p:scale>
          <a:sx n="93" d="100"/>
          <a:sy n="93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Structure population models in phylodynamics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D49A0D5-7F03-5AFB-9475-6307322B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3" y="1658888"/>
            <a:ext cx="8345646" cy="43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6920175E-A632-F721-08A9-CFD65577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6" y="1423960"/>
            <a:ext cx="7776608" cy="45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7CBB2-B9D5-26E2-F557-FA50C1A9E53C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Evidence that the initial culling of birds reduced migration between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D9385F38-F781-10CB-1E44-2466AE58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3B64E-5690-ECCD-8539-946438868808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2891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786F0-A1BB-AB47-87D3-BBCE93CD4C40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17448-2928-BB41-A963-0134225D8CB9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038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boundary driven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D096-DE82-4F0A-AAB1-A9461F56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1" y="1625592"/>
            <a:ext cx="7306458" cy="45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7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boundary driven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9D96F-FC32-3D00-5488-E5913464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9" y="1348153"/>
            <a:ext cx="4257056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9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01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5299</TotalTime>
  <Words>1464</Words>
  <Application>Microsoft Macintosh PowerPoint</Application>
  <PresentationFormat>Widescreen</PresentationFormat>
  <Paragraphs>146</Paragraphs>
  <Slides>36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and effective population sizes can be informed from outside data using a GLM approach</vt:lpstr>
      <vt:lpstr>Migration rates in the DTA model can be informed by transportation Data</vt:lpstr>
      <vt:lpstr>The structure coalescent model how lineage coalesce within and migrate between demes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from outside data using a GLM approach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Evidence that the initial culling of birds reduced migration between location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The multi-type birth-death process models how lineages give birth, die, are sampled or jump between states.</vt:lpstr>
      <vt:lpstr>Multi-type birth-death process</vt:lpstr>
      <vt:lpstr>Variations</vt:lpstr>
      <vt:lpstr>Example: tuberculosis</vt:lpstr>
      <vt:lpstr>Estimating boundary driven growth</vt:lpstr>
      <vt:lpstr>Estimating boundary driven growth</vt:lpstr>
      <vt:lpstr>Pros / Cons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43</cp:revision>
  <dcterms:created xsi:type="dcterms:W3CDTF">2020-07-05T17:44:26Z</dcterms:created>
  <dcterms:modified xsi:type="dcterms:W3CDTF">2022-07-26T04:31:43Z</dcterms:modified>
</cp:coreProperties>
</file>